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71" r:id="rId7"/>
    <p:sldId id="277" r:id="rId8"/>
    <p:sldId id="278" r:id="rId9"/>
    <p:sldId id="258" r:id="rId10"/>
    <p:sldId id="259" r:id="rId11"/>
    <p:sldId id="268" r:id="rId12"/>
    <p:sldId id="269" r:id="rId13"/>
    <p:sldId id="267" r:id="rId14"/>
    <p:sldId id="266" r:id="rId15"/>
    <p:sldId id="265" r:id="rId16"/>
    <p:sldId id="260" r:id="rId17"/>
    <p:sldId id="262" r:id="rId18"/>
    <p:sldId id="273" r:id="rId19"/>
    <p:sldId id="275" r:id="rId20"/>
    <p:sldId id="274" r:id="rId21"/>
    <p:sldId id="263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2B79AD-16CF-43E2-B32F-163779BB51F5}" v="1" dt="2020-06-28T22:31:17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9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6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8/9/2020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2552B-DCB1-4B02-AADC-A5CAFB23C4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42A83A-9AD4-4CCE-9F00-E603E62FD8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Balfour, Emmanuel Obi, </a:t>
            </a:r>
            <a:r>
              <a:rPr lang="en-US"/>
              <a:t>Samuel Casey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47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ACDD0-F7FF-4817-9310-356C3EC6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Account</a:t>
            </a: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E4688D-AF95-43A3-8989-187FDBC28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586" y="923709"/>
            <a:ext cx="7382414" cy="472323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18A233-70CA-48A8-9F75-34FC6DE8E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6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ACDD0-F7FF-4817-9310-356C3EC6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Cart</a:t>
            </a: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8CFF79-BDBC-4705-B0EB-F0E38294B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491" y="859058"/>
            <a:ext cx="7358687" cy="47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79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ACDD0-F7FF-4817-9310-356C3EC6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Cart filled</a:t>
            </a: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778BDFA-9AD9-4F0D-9664-04A69A81C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491" y="1141944"/>
            <a:ext cx="7433309" cy="4840566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9AC80E-0051-4158-A9F7-C5321F7FB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26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9836C-BE5C-41D2-9D3E-768BA353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Checkout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3CA4E2-E1AF-40D5-AC01-28B4DF74F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879" y="609602"/>
            <a:ext cx="7383700" cy="452081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EAED57-9EA0-4FD0-B1AD-CB43A0359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30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DF352-2C17-4974-85E9-3355FB1DC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Checkout filled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8CDFA35-9E7A-405C-B80C-F681B3191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851" y="1081924"/>
            <a:ext cx="7380841" cy="451615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241FA0-4A52-45B3-922B-C33B7EEFE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08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9836C-BE5C-41D2-9D3E-768BA353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Signup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D49243-2CD6-47B0-8DED-3933F099B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02" y="972766"/>
            <a:ext cx="7392198" cy="4464969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DD2BF0-9F79-46CD-ABE8-3C201C39D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86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9836C-BE5C-41D2-9D3E-768BA353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login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1A572F-208F-4F76-A87C-B49B5352A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491" y="972766"/>
            <a:ext cx="7383670" cy="445981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53E84B-AD96-4FBD-95D8-B7023145B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03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9836C-BE5C-41D2-9D3E-768BA353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Thank You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1144FC-BEB5-49F7-88D4-F1E12EF91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491" y="907420"/>
            <a:ext cx="7396054" cy="446729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E619C4-8584-4B91-9523-D902FCC88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12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9D61E-A3A2-4769-B028-32DF05B8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Product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0F798D-C8D9-43E8-8650-A18718BAD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491" y="919537"/>
            <a:ext cx="7412280" cy="434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88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9D61E-A3A2-4769-B028-32DF05B8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Admin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5A435FB-B33F-449B-9F19-065F8EA16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0" y="26060"/>
            <a:ext cx="6402342" cy="671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63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080E-9231-4400-B5CE-AC8C924E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Our</a:t>
            </a:r>
            <a:r>
              <a:rPr lang="en-US" dirty="0"/>
              <a:t> </a:t>
            </a:r>
            <a:r>
              <a:rPr lang="en-US" sz="6000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61D7D-F997-4A10-AB87-154A35034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b="1" dirty="0"/>
              <a:t>To provide our customers with a functional ecommerce website where he/she can learn about, shop, and purchase products on our website. </a:t>
            </a:r>
          </a:p>
        </p:txBody>
      </p:sp>
    </p:spTree>
    <p:extLst>
      <p:ext uri="{BB962C8B-B14F-4D97-AF65-F5344CB8AC3E}">
        <p14:creationId xmlns:p14="http://schemas.microsoft.com/office/powerpoint/2010/main" val="320059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F105-9190-4B31-9147-9A91FEAA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0F9B8-0699-4D4D-9508-E81E28523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Html/CSS and JavaScript will be used to develop the front-end side of things</a:t>
            </a:r>
          </a:p>
          <a:p>
            <a:r>
              <a:rPr lang="en-US" dirty="0"/>
              <a:t>Back-end SQLite, Flask, Python</a:t>
            </a:r>
          </a:p>
          <a:p>
            <a:r>
              <a:rPr lang="en-US" b="1" dirty="0"/>
              <a:t>Tables: </a:t>
            </a:r>
            <a:r>
              <a:rPr lang="en-US" dirty="0"/>
              <a:t>A product/inventory table that lists all the products and the number of stocks for the product and its corresponding information; A User/Customer table that will store the customer information and the product history of said customer; An Address table that stores the user’s address information for billing/shipping; An Orders table that lists the customer’s order information as well as the confirmation number for the order; </a:t>
            </a:r>
            <a:r>
              <a:rPr lang="en-US"/>
              <a:t>An Order </a:t>
            </a:r>
            <a:r>
              <a:rPr lang="en-US" dirty="0"/>
              <a:t>Contents table which contains the products and quantities of the products that have been ordered; A Cart table which stores the items a customer adds to the shopping cart.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4567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BECF-2607-42C2-B6FF-CDB48018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0A823-0C6F-4CEF-97FF-38C3AECD5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For the project, we ran into a few challenges with our site. First, the website seems to format differently on specific browsers. </a:t>
            </a:r>
          </a:p>
        </p:txBody>
      </p:sp>
    </p:spTree>
    <p:extLst>
      <p:ext uri="{BB962C8B-B14F-4D97-AF65-F5344CB8AC3E}">
        <p14:creationId xmlns:p14="http://schemas.microsoft.com/office/powerpoint/2010/main" val="2160981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BECF-2607-42C2-B6FF-CDB48018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0A823-0C6F-4CEF-97FF-38C3AECD5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We would like to add the ability to have users rate our products in the store page, and for these ratings to be dynamically displayed for each product.</a:t>
            </a:r>
          </a:p>
          <a:p>
            <a:pPr algn="ctr"/>
            <a:r>
              <a:rPr lang="en-US" dirty="0"/>
              <a:t>We’d like to improve on the emails that are sent to the customers. We’d like to add the actual products the customer purchased in the email itself that is sent out.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365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C2629-D727-45F1-B8E1-A3FBD7EBD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</a:rPr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CB4DA-F9BD-4040-AFAB-D35A50BA1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800" b="1" i="1" dirty="0">
              <a:solidFill>
                <a:srgbClr val="262626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b="1" i="1" dirty="0">
              <a:solidFill>
                <a:srgbClr val="262626"/>
              </a:solidFill>
            </a:endParaRPr>
          </a:p>
          <a:p>
            <a:pPr>
              <a:lnSpc>
                <a:spcPct val="90000"/>
              </a:lnSpc>
            </a:pPr>
            <a:endParaRPr lang="en-US" sz="1800" b="1" i="1" dirty="0">
              <a:solidFill>
                <a:srgbClr val="262626"/>
              </a:solidFill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0E76D6-A2AA-4530-AA67-D6C824279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515" y="829056"/>
            <a:ext cx="7165883" cy="485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26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ACDD0-F7FF-4817-9310-356C3EC6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Store</a:t>
            </a: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C02C64-0456-4C4D-B71E-60DC7861B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4476" y="0"/>
            <a:ext cx="3638668" cy="6860958"/>
          </a:xfrm>
        </p:spPr>
      </p:pic>
    </p:spTree>
    <p:extLst>
      <p:ext uri="{BB962C8B-B14F-4D97-AF65-F5344CB8AC3E}">
        <p14:creationId xmlns:p14="http://schemas.microsoft.com/office/powerpoint/2010/main" val="276008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ACDD0-F7FF-4817-9310-356C3EC6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About</a:t>
            </a: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517FD7-CE3A-4297-8554-3BAC744B5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048" y="914400"/>
            <a:ext cx="6427394" cy="484771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B57021-E625-4963-A8FE-96E8A9C03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50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ACDD0-F7FF-4817-9310-356C3EC6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Contact</a:t>
            </a: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4AF429E-C931-43C5-BD06-22D82F7EE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491" y="754102"/>
            <a:ext cx="7396509" cy="54943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5485A9-639A-414F-B9D0-A11420999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24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F933F412904448A6B91CE25BB33676" ma:contentTypeVersion="15" ma:contentTypeDescription="Create a new document." ma:contentTypeScope="" ma:versionID="b388aa08fcdbe839cb89bbe134dcba53">
  <xsd:schema xmlns:xsd="http://www.w3.org/2001/XMLSchema" xmlns:xs="http://www.w3.org/2001/XMLSchema" xmlns:p="http://schemas.microsoft.com/office/2006/metadata/properties" xmlns:ns1="http://schemas.microsoft.com/sharepoint/v3" xmlns:ns3="ee5bd7fd-56d4-4f45-9023-3ad89b6a6a8d" xmlns:ns4="c528ff5c-0e7d-4bbb-8419-61d0564ca801" targetNamespace="http://schemas.microsoft.com/office/2006/metadata/properties" ma:root="true" ma:fieldsID="2edd744aa7a942b2f68dbe6226e2c5cb" ns1:_="" ns3:_="" ns4:_="">
    <xsd:import namespace="http://schemas.microsoft.com/sharepoint/v3"/>
    <xsd:import namespace="ee5bd7fd-56d4-4f45-9023-3ad89b6a6a8d"/>
    <xsd:import namespace="c528ff5c-0e7d-4bbb-8419-61d0564ca80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ServiceAutoKeyPoints" minOccurs="0"/>
                <xsd:element ref="ns4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5bd7fd-56d4-4f45-9023-3ad89b6a6a8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28ff5c-0e7d-4bbb-8419-61d0564ca8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9065B2-BAD0-49C8-B324-DE670B60B1A1}">
  <ds:schemaRefs>
    <ds:schemaRef ds:uri="http://purl.org/dc/elements/1.1/"/>
    <ds:schemaRef ds:uri="http://schemas.microsoft.com/office/2006/metadata/properties"/>
    <ds:schemaRef ds:uri="ee5bd7fd-56d4-4f45-9023-3ad89b6a6a8d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c528ff5c-0e7d-4bbb-8419-61d0564ca801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757D8B6-65BF-45FA-8CFC-885BB4000A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e5bd7fd-56d4-4f45-9023-3ad89b6a6a8d"/>
    <ds:schemaRef ds:uri="c528ff5c-0e7d-4bbb-8419-61d0564ca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E7C666F-B8A9-4E0C-A26C-0D904ED79E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279</Words>
  <Application>Microsoft Office PowerPoint</Application>
  <PresentationFormat>Widescreen</PresentationFormat>
  <Paragraphs>28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Garamond</vt:lpstr>
      <vt:lpstr>Organic</vt:lpstr>
      <vt:lpstr>Project Report</vt:lpstr>
      <vt:lpstr>Our Goal</vt:lpstr>
      <vt:lpstr>Technology</vt:lpstr>
      <vt:lpstr>Challenges</vt:lpstr>
      <vt:lpstr>Improvements</vt:lpstr>
      <vt:lpstr>Home Page</vt:lpstr>
      <vt:lpstr>Store</vt:lpstr>
      <vt:lpstr>About</vt:lpstr>
      <vt:lpstr>Contact</vt:lpstr>
      <vt:lpstr>Account</vt:lpstr>
      <vt:lpstr>Cart</vt:lpstr>
      <vt:lpstr>Cart filled</vt:lpstr>
      <vt:lpstr>Checkout</vt:lpstr>
      <vt:lpstr>Checkout filled</vt:lpstr>
      <vt:lpstr>Signup</vt:lpstr>
      <vt:lpstr>login</vt:lpstr>
      <vt:lpstr>Thank You</vt:lpstr>
      <vt:lpstr>Product</vt:lpstr>
      <vt:lpstr>Admin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Andrew Balfour</dc:creator>
  <cp:lastModifiedBy>Andrew Balfour</cp:lastModifiedBy>
  <cp:revision>13</cp:revision>
  <dcterms:created xsi:type="dcterms:W3CDTF">2020-06-28T22:30:39Z</dcterms:created>
  <dcterms:modified xsi:type="dcterms:W3CDTF">2020-08-09T22:55:28Z</dcterms:modified>
</cp:coreProperties>
</file>